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rthold Block" panose="020B0604020202020204" charset="0"/>
      <p:regular r:id="rId12"/>
    </p:embeddedFont>
    <p:embeddedFont>
      <p:font typeface="JA Jayagiri Sans" panose="020B0604020202020204" charset="0"/>
      <p:regular r:id="rId13"/>
    </p:embeddedFont>
    <p:embeddedFont>
      <p:font typeface="Vintage Good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16" d="100"/>
          <a:sy n="16" d="100"/>
        </p:scale>
        <p:origin x="2260" y="8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jpe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svg"/><Relationship Id="rId3" Type="http://schemas.openxmlformats.org/officeDocument/2006/relationships/image" Target="../media/image29.svg"/><Relationship Id="rId7" Type="http://schemas.openxmlformats.org/officeDocument/2006/relationships/image" Target="../media/image6.svg"/><Relationship Id="rId12"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5.svg"/><Relationship Id="rId5" Type="http://schemas.openxmlformats.org/officeDocument/2006/relationships/image" Target="../media/image31.svg"/><Relationship Id="rId15" Type="http://schemas.openxmlformats.org/officeDocument/2006/relationships/image" Target="../media/image14.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16.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14.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27.svg"/><Relationship Id="rId4" Type="http://schemas.openxmlformats.org/officeDocument/2006/relationships/image" Target="../media/image46.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svg"/><Relationship Id="rId7" Type="http://schemas.openxmlformats.org/officeDocument/2006/relationships/image" Target="../media/image22.png"/><Relationship Id="rId12" Type="http://schemas.openxmlformats.org/officeDocument/2006/relationships/image" Target="../media/image43.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42.png"/><Relationship Id="rId5" Type="http://schemas.openxmlformats.org/officeDocument/2006/relationships/image" Target="../media/image17.png"/><Relationship Id="rId10" Type="http://schemas.openxmlformats.org/officeDocument/2006/relationships/image" Target="../media/image39.svg"/><Relationship Id="rId4" Type="http://schemas.openxmlformats.org/officeDocument/2006/relationships/image" Target="../media/image55.jpe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svg"/><Relationship Id="rId7" Type="http://schemas.openxmlformats.org/officeDocument/2006/relationships/image" Target="../media/image45.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459B"/>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5" name="Freeform 5"/>
          <p:cNvSpPr/>
          <p:nvPr/>
        </p:nvSpPr>
        <p:spPr>
          <a:xfrm rot="695015">
            <a:off x="4500361" y="5801615"/>
            <a:ext cx="2224821" cy="5159005"/>
          </a:xfrm>
          <a:custGeom>
            <a:avLst/>
            <a:gdLst/>
            <a:ahLst/>
            <a:cxnLst/>
            <a:rect l="l" t="t" r="r" b="b"/>
            <a:pathLst>
              <a:path w="2224821" h="5159005">
                <a:moveTo>
                  <a:pt x="0" y="0"/>
                </a:moveTo>
                <a:lnTo>
                  <a:pt x="2224821" y="0"/>
                </a:lnTo>
                <a:lnTo>
                  <a:pt x="2224821" y="5159006"/>
                </a:lnTo>
                <a:lnTo>
                  <a:pt x="0" y="5159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374964">
            <a:off x="11682479" y="5635171"/>
            <a:ext cx="2723696" cy="6563122"/>
          </a:xfrm>
          <a:custGeom>
            <a:avLst/>
            <a:gdLst/>
            <a:ahLst/>
            <a:cxnLst/>
            <a:rect l="l" t="t" r="r" b="b"/>
            <a:pathLst>
              <a:path w="2723696" h="6563122">
                <a:moveTo>
                  <a:pt x="0" y="0"/>
                </a:moveTo>
                <a:lnTo>
                  <a:pt x="2723696" y="0"/>
                </a:lnTo>
                <a:lnTo>
                  <a:pt x="2723696" y="6563123"/>
                </a:lnTo>
                <a:lnTo>
                  <a:pt x="0" y="65631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700000">
            <a:off x="911006" y="5399102"/>
            <a:ext cx="2586899" cy="5964032"/>
          </a:xfrm>
          <a:custGeom>
            <a:avLst/>
            <a:gdLst/>
            <a:ahLst/>
            <a:cxnLst/>
            <a:rect l="l" t="t" r="r" b="b"/>
            <a:pathLst>
              <a:path w="2586899" h="5964032">
                <a:moveTo>
                  <a:pt x="0" y="0"/>
                </a:moveTo>
                <a:lnTo>
                  <a:pt x="2586899" y="0"/>
                </a:lnTo>
                <a:lnTo>
                  <a:pt x="2586899" y="5964032"/>
                </a:lnTo>
                <a:lnTo>
                  <a:pt x="0" y="59640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740267">
            <a:off x="14935860" y="5682778"/>
            <a:ext cx="3594172" cy="4729174"/>
          </a:xfrm>
          <a:custGeom>
            <a:avLst/>
            <a:gdLst/>
            <a:ahLst/>
            <a:cxnLst/>
            <a:rect l="l" t="t" r="r" b="b"/>
            <a:pathLst>
              <a:path w="3594172" h="4729174">
                <a:moveTo>
                  <a:pt x="0" y="0"/>
                </a:moveTo>
                <a:lnTo>
                  <a:pt x="3594172" y="0"/>
                </a:lnTo>
                <a:lnTo>
                  <a:pt x="3594172" y="4729173"/>
                </a:lnTo>
                <a:lnTo>
                  <a:pt x="0" y="4729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790082" y="2237252"/>
            <a:ext cx="14942864" cy="4263341"/>
          </a:xfrm>
          <a:prstGeom prst="rect">
            <a:avLst/>
          </a:prstGeom>
        </p:spPr>
        <p:txBody>
          <a:bodyPr lIns="0" tIns="0" rIns="0" bIns="0" rtlCol="0" anchor="t">
            <a:spAutoFit/>
          </a:bodyPr>
          <a:lstStyle/>
          <a:p>
            <a:pPr algn="ctr">
              <a:lnSpc>
                <a:spcPts val="34844"/>
              </a:lnSpc>
            </a:pPr>
            <a:r>
              <a:rPr lang="en-US" sz="24889">
                <a:solidFill>
                  <a:srgbClr val="FFFFFF"/>
                </a:solidFill>
                <a:latin typeface="Berthold Block"/>
                <a:ea typeface="Berthold Block"/>
                <a:cs typeface="Berthold Block"/>
                <a:sym typeface="Berthold Block"/>
              </a:rPr>
              <a:t>PROMOTION</a:t>
            </a:r>
          </a:p>
        </p:txBody>
      </p:sp>
      <p:sp>
        <p:nvSpPr>
          <p:cNvPr id="10" name="Freeform 10"/>
          <p:cNvSpPr/>
          <p:nvPr/>
        </p:nvSpPr>
        <p:spPr>
          <a:xfrm>
            <a:off x="7806293" y="5630783"/>
            <a:ext cx="2910442" cy="5106038"/>
          </a:xfrm>
          <a:custGeom>
            <a:avLst/>
            <a:gdLst/>
            <a:ahLst/>
            <a:cxnLst/>
            <a:rect l="l" t="t" r="r" b="b"/>
            <a:pathLst>
              <a:path w="2910442" h="5106038">
                <a:moveTo>
                  <a:pt x="0" y="0"/>
                </a:moveTo>
                <a:lnTo>
                  <a:pt x="2910442" y="0"/>
                </a:lnTo>
                <a:lnTo>
                  <a:pt x="2910442" y="5106039"/>
                </a:lnTo>
                <a:lnTo>
                  <a:pt x="0" y="51060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3736997" y="493893"/>
            <a:ext cx="7840274" cy="3176824"/>
          </a:xfrm>
          <a:prstGeom prst="rect">
            <a:avLst/>
          </a:prstGeom>
        </p:spPr>
        <p:txBody>
          <a:bodyPr lIns="0" tIns="0" rIns="0" bIns="0" rtlCol="0" anchor="t">
            <a:spAutoFit/>
          </a:bodyPr>
          <a:lstStyle/>
          <a:p>
            <a:pPr marL="0" lvl="0" indent="0" algn="ctr">
              <a:lnSpc>
                <a:spcPts val="25949"/>
              </a:lnSpc>
              <a:spcBef>
                <a:spcPct val="0"/>
              </a:spcBef>
            </a:pPr>
            <a:r>
              <a:rPr lang="en-US" sz="18535" u="none" strike="noStrike">
                <a:solidFill>
                  <a:srgbClr val="FFFFFF"/>
                </a:solidFill>
                <a:latin typeface="Berthold Block"/>
                <a:ea typeface="Berthold Block"/>
                <a:cs typeface="Berthold Block"/>
                <a:sym typeface="Berthold Block"/>
              </a:rPr>
              <a:t>CHEERS </a:t>
            </a:r>
          </a:p>
        </p:txBody>
      </p:sp>
      <p:sp>
        <p:nvSpPr>
          <p:cNvPr id="12" name="TextBox 12"/>
          <p:cNvSpPr txBox="1"/>
          <p:nvPr/>
        </p:nvSpPr>
        <p:spPr>
          <a:xfrm>
            <a:off x="10976714" y="1629403"/>
            <a:ext cx="3574289" cy="1781535"/>
          </a:xfrm>
          <a:prstGeom prst="rect">
            <a:avLst/>
          </a:prstGeom>
        </p:spPr>
        <p:txBody>
          <a:bodyPr lIns="0" tIns="0" rIns="0" bIns="0" rtlCol="0" anchor="t">
            <a:spAutoFit/>
          </a:bodyPr>
          <a:lstStyle/>
          <a:p>
            <a:pPr algn="l">
              <a:lnSpc>
                <a:spcPts val="12448"/>
              </a:lnSpc>
            </a:pPr>
            <a:r>
              <a:rPr lang="en-US" sz="12448">
                <a:solidFill>
                  <a:srgbClr val="FFFFFF"/>
                </a:solidFill>
                <a:latin typeface="Vintage Goods"/>
                <a:ea typeface="Vintage Goods"/>
                <a:cs typeface="Vintage Goods"/>
                <a:sym typeface="Vintage Goods"/>
              </a:rPr>
              <a:t>to your</a:t>
            </a:r>
          </a:p>
        </p:txBody>
      </p:sp>
      <p:sp>
        <p:nvSpPr>
          <p:cNvPr id="13" name="Freeform 13"/>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4" name="Freeform 14"/>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459B"/>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5" name="Freeform 5"/>
          <p:cNvSpPr/>
          <p:nvPr/>
        </p:nvSpPr>
        <p:spPr>
          <a:xfrm>
            <a:off x="421671" y="-308336"/>
            <a:ext cx="7523677" cy="11530539"/>
          </a:xfrm>
          <a:custGeom>
            <a:avLst/>
            <a:gdLst/>
            <a:ahLst/>
            <a:cxnLst/>
            <a:rect l="l" t="t" r="r" b="b"/>
            <a:pathLst>
              <a:path w="7523677" h="11530539">
                <a:moveTo>
                  <a:pt x="0" y="0"/>
                </a:moveTo>
                <a:lnTo>
                  <a:pt x="7523677" y="0"/>
                </a:lnTo>
                <a:lnTo>
                  <a:pt x="7523677" y="11530540"/>
                </a:lnTo>
                <a:lnTo>
                  <a:pt x="0" y="11530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616915" y="2403914"/>
            <a:ext cx="10642385" cy="3606715"/>
          </a:xfrm>
          <a:prstGeom prst="rect">
            <a:avLst/>
          </a:prstGeom>
        </p:spPr>
        <p:txBody>
          <a:bodyPr lIns="0" tIns="0" rIns="0" bIns="0" rtlCol="0" anchor="t">
            <a:spAutoFit/>
          </a:bodyPr>
          <a:lstStyle/>
          <a:p>
            <a:pPr algn="ctr">
              <a:lnSpc>
                <a:spcPts val="13614"/>
              </a:lnSpc>
            </a:pPr>
            <a:r>
              <a:rPr lang="en-US" sz="15471">
                <a:solidFill>
                  <a:srgbClr val="FFFFFF"/>
                </a:solidFill>
                <a:latin typeface="Berthold Block"/>
                <a:ea typeface="Berthold Block"/>
                <a:cs typeface="Berthold Block"/>
                <a:sym typeface="Berthold Block"/>
              </a:rPr>
              <a:t>TO NEW BEGINNINGS!</a:t>
            </a:r>
          </a:p>
        </p:txBody>
      </p:sp>
      <p:sp>
        <p:nvSpPr>
          <p:cNvPr id="7" name="TextBox 7"/>
          <p:cNvSpPr txBox="1"/>
          <p:nvPr/>
        </p:nvSpPr>
        <p:spPr>
          <a:xfrm>
            <a:off x="8072032" y="6039204"/>
            <a:ext cx="7732151" cy="1513091"/>
          </a:xfrm>
          <a:prstGeom prst="rect">
            <a:avLst/>
          </a:prstGeom>
        </p:spPr>
        <p:txBody>
          <a:bodyPr lIns="0" tIns="0" rIns="0" bIns="0" rtlCol="0" anchor="t">
            <a:spAutoFit/>
          </a:bodyPr>
          <a:lstStyle/>
          <a:p>
            <a:pPr marL="0" lvl="0" indent="0" algn="ctr">
              <a:lnSpc>
                <a:spcPts val="3951"/>
              </a:lnSpc>
              <a:spcBef>
                <a:spcPct val="0"/>
              </a:spcBef>
            </a:pPr>
            <a:r>
              <a:rPr lang="en-US" sz="3659" u="none" strike="noStrike">
                <a:solidFill>
                  <a:srgbClr val="FFFFFF"/>
                </a:solidFill>
                <a:latin typeface="JA Jayagiri Sans"/>
                <a:ea typeface="JA Jayagiri Sans"/>
                <a:cs typeface="JA Jayagiri Sans"/>
                <a:sym typeface="JA Jayagiri Sans"/>
              </a:rPr>
              <a:t>Here’s to growth, leadership, and all the success that’s still to come.</a:t>
            </a:r>
          </a:p>
        </p:txBody>
      </p:sp>
      <p:sp>
        <p:nvSpPr>
          <p:cNvPr id="8" name="Freeform 8"/>
          <p:cNvSpPr/>
          <p:nvPr/>
        </p:nvSpPr>
        <p:spPr>
          <a:xfrm>
            <a:off x="15576475" y="7225352"/>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7204C"/>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5" name="TextBox 5"/>
          <p:cNvSpPr txBox="1"/>
          <p:nvPr/>
        </p:nvSpPr>
        <p:spPr>
          <a:xfrm>
            <a:off x="5784240" y="6175907"/>
            <a:ext cx="6719519" cy="2747010"/>
          </a:xfrm>
          <a:prstGeom prst="rect">
            <a:avLst/>
          </a:prstGeom>
        </p:spPr>
        <p:txBody>
          <a:bodyPr lIns="0" tIns="0" rIns="0" bIns="0" rtlCol="0" anchor="t">
            <a:spAutoFit/>
          </a:bodyPr>
          <a:lstStyle/>
          <a:p>
            <a:pPr algn="ctr">
              <a:lnSpc>
                <a:spcPts val="4319"/>
              </a:lnSpc>
            </a:pPr>
            <a:r>
              <a:rPr lang="en-US" sz="3999">
                <a:solidFill>
                  <a:srgbClr val="FFFFFF"/>
                </a:solidFill>
                <a:latin typeface="JA Jayagiri Sans"/>
                <a:ea typeface="JA Jayagiri Sans"/>
                <a:cs typeface="JA Jayagiri Sans"/>
                <a:sym typeface="JA Jayagiri Sans"/>
              </a:rPr>
              <a:t>It’s a reflection of your hard work, talent, and the respect you've earned from everyone around you.</a:t>
            </a:r>
          </a:p>
        </p:txBody>
      </p:sp>
      <p:sp>
        <p:nvSpPr>
          <p:cNvPr id="6" name="TextBox 6"/>
          <p:cNvSpPr txBox="1"/>
          <p:nvPr/>
        </p:nvSpPr>
        <p:spPr>
          <a:xfrm>
            <a:off x="2435637" y="872585"/>
            <a:ext cx="13416727" cy="3176824"/>
          </a:xfrm>
          <a:prstGeom prst="rect">
            <a:avLst/>
          </a:prstGeom>
        </p:spPr>
        <p:txBody>
          <a:bodyPr lIns="0" tIns="0" rIns="0" bIns="0" rtlCol="0" anchor="t">
            <a:spAutoFit/>
          </a:bodyPr>
          <a:lstStyle/>
          <a:p>
            <a:pPr marL="0" lvl="0" indent="0" algn="ctr">
              <a:lnSpc>
                <a:spcPts val="25949"/>
              </a:lnSpc>
              <a:spcBef>
                <a:spcPct val="0"/>
              </a:spcBef>
            </a:pPr>
            <a:r>
              <a:rPr lang="en-US" sz="18535">
                <a:solidFill>
                  <a:srgbClr val="FFFFFF"/>
                </a:solidFill>
                <a:latin typeface="Berthold Block"/>
                <a:ea typeface="Berthold Block"/>
                <a:cs typeface="Berthold Block"/>
                <a:sym typeface="Berthold Block"/>
              </a:rPr>
              <a:t>CONGRATS!</a:t>
            </a:r>
          </a:p>
        </p:txBody>
      </p:sp>
      <p:sp>
        <p:nvSpPr>
          <p:cNvPr id="7" name="Freeform 7"/>
          <p:cNvSpPr/>
          <p:nvPr/>
        </p:nvSpPr>
        <p:spPr>
          <a:xfrm>
            <a:off x="-232601" y="3422685"/>
            <a:ext cx="5402742" cy="6659774"/>
          </a:xfrm>
          <a:custGeom>
            <a:avLst/>
            <a:gdLst/>
            <a:ahLst/>
            <a:cxnLst/>
            <a:rect l="l" t="t" r="r" b="b"/>
            <a:pathLst>
              <a:path w="5402742" h="6659774">
                <a:moveTo>
                  <a:pt x="0" y="0"/>
                </a:moveTo>
                <a:lnTo>
                  <a:pt x="5402742" y="0"/>
                </a:lnTo>
                <a:lnTo>
                  <a:pt x="5402742" y="6659774"/>
                </a:lnTo>
                <a:lnTo>
                  <a:pt x="0" y="6659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3114171" y="3422685"/>
            <a:ext cx="5402742" cy="6659774"/>
          </a:xfrm>
          <a:custGeom>
            <a:avLst/>
            <a:gdLst/>
            <a:ahLst/>
            <a:cxnLst/>
            <a:rect l="l" t="t" r="r" b="b"/>
            <a:pathLst>
              <a:path w="5402742" h="6659774">
                <a:moveTo>
                  <a:pt x="5402742" y="0"/>
                </a:moveTo>
                <a:lnTo>
                  <a:pt x="0" y="0"/>
                </a:lnTo>
                <a:lnTo>
                  <a:pt x="0" y="6659774"/>
                </a:lnTo>
                <a:lnTo>
                  <a:pt x="5402742" y="6659774"/>
                </a:lnTo>
                <a:lnTo>
                  <a:pt x="540274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TextBox 11"/>
          <p:cNvSpPr txBox="1"/>
          <p:nvPr/>
        </p:nvSpPr>
        <p:spPr>
          <a:xfrm>
            <a:off x="6196496" y="3940367"/>
            <a:ext cx="5895008" cy="1997122"/>
          </a:xfrm>
          <a:prstGeom prst="rect">
            <a:avLst/>
          </a:prstGeom>
        </p:spPr>
        <p:txBody>
          <a:bodyPr lIns="0" tIns="0" rIns="0" bIns="0" rtlCol="0" anchor="t">
            <a:spAutoFit/>
          </a:bodyPr>
          <a:lstStyle/>
          <a:p>
            <a:pPr algn="ctr">
              <a:lnSpc>
                <a:spcPts val="5178"/>
              </a:lnSpc>
            </a:pPr>
            <a:r>
              <a:rPr lang="en-US" sz="4794" u="sng">
                <a:solidFill>
                  <a:srgbClr val="FFFFFF"/>
                </a:solidFill>
                <a:latin typeface="JA Jayagiri Sans"/>
                <a:ea typeface="JA Jayagiri Sans"/>
                <a:cs typeface="JA Jayagiri Sans"/>
                <a:sym typeface="JA Jayagiri Sans"/>
              </a:rPr>
              <a:t>Your promotion is not just a title change.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C93D"/>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grpSp>
        <p:nvGrpSpPr>
          <p:cNvPr id="5" name="Group 5"/>
          <p:cNvGrpSpPr/>
          <p:nvPr/>
        </p:nvGrpSpPr>
        <p:grpSpPr>
          <a:xfrm>
            <a:off x="1803639" y="1632536"/>
            <a:ext cx="5246370" cy="7021928"/>
            <a:chOff x="0" y="0"/>
            <a:chExt cx="812800" cy="1087880"/>
          </a:xfrm>
        </p:grpSpPr>
        <p:sp>
          <p:nvSpPr>
            <p:cNvPr id="6" name="Freeform 6"/>
            <p:cNvSpPr/>
            <p:nvPr/>
          </p:nvSpPr>
          <p:spPr>
            <a:xfrm>
              <a:off x="0" y="0"/>
              <a:ext cx="812800" cy="1087880"/>
            </a:xfrm>
            <a:custGeom>
              <a:avLst/>
              <a:gdLst/>
              <a:ahLst/>
              <a:cxnLst/>
              <a:rect l="l" t="t" r="r" b="b"/>
              <a:pathLst>
                <a:path w="812800" h="1087880">
                  <a:moveTo>
                    <a:pt x="63454" y="0"/>
                  </a:moveTo>
                  <a:lnTo>
                    <a:pt x="749346" y="0"/>
                  </a:lnTo>
                  <a:cubicBezTo>
                    <a:pt x="784391" y="0"/>
                    <a:pt x="812800" y="28409"/>
                    <a:pt x="812800" y="63454"/>
                  </a:cubicBezTo>
                  <a:lnTo>
                    <a:pt x="812800" y="1024427"/>
                  </a:lnTo>
                  <a:cubicBezTo>
                    <a:pt x="812800" y="1059471"/>
                    <a:pt x="784391" y="1087880"/>
                    <a:pt x="749346" y="1087880"/>
                  </a:cubicBezTo>
                  <a:lnTo>
                    <a:pt x="63454" y="1087880"/>
                  </a:lnTo>
                  <a:cubicBezTo>
                    <a:pt x="46625" y="1087880"/>
                    <a:pt x="30485" y="1081195"/>
                    <a:pt x="18585" y="1069295"/>
                  </a:cubicBezTo>
                  <a:cubicBezTo>
                    <a:pt x="6685" y="1057395"/>
                    <a:pt x="0" y="1041256"/>
                    <a:pt x="0" y="1024427"/>
                  </a:cubicBezTo>
                  <a:lnTo>
                    <a:pt x="0" y="63454"/>
                  </a:lnTo>
                  <a:cubicBezTo>
                    <a:pt x="0" y="28409"/>
                    <a:pt x="28409" y="0"/>
                    <a:pt x="63454" y="0"/>
                  </a:cubicBezTo>
                  <a:close/>
                </a:path>
              </a:pathLst>
            </a:custGeom>
            <a:blipFill>
              <a:blip r:embed="rId4"/>
              <a:stretch>
                <a:fillRect l="-50445" r="-50445"/>
              </a:stretch>
            </a:blipFill>
            <a:ln w="95250" cap="rnd">
              <a:solidFill>
                <a:srgbClr val="FFD324"/>
              </a:solidFill>
              <a:prstDash val="solid"/>
              <a:round/>
            </a:ln>
          </p:spPr>
        </p:sp>
      </p:grpSp>
      <p:sp>
        <p:nvSpPr>
          <p:cNvPr id="7" name="Freeform 7"/>
          <p:cNvSpPr/>
          <p:nvPr/>
        </p:nvSpPr>
        <p:spPr>
          <a:xfrm>
            <a:off x="413159" y="5143500"/>
            <a:ext cx="5058862" cy="4900772"/>
          </a:xfrm>
          <a:custGeom>
            <a:avLst/>
            <a:gdLst/>
            <a:ahLst/>
            <a:cxnLst/>
            <a:rect l="l" t="t" r="r" b="b"/>
            <a:pathLst>
              <a:path w="5058862" h="4900772">
                <a:moveTo>
                  <a:pt x="0" y="0"/>
                </a:moveTo>
                <a:lnTo>
                  <a:pt x="5058862" y="0"/>
                </a:lnTo>
                <a:lnTo>
                  <a:pt x="5058862" y="4900772"/>
                </a:lnTo>
                <a:lnTo>
                  <a:pt x="0" y="49007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78890" y="-690086"/>
            <a:ext cx="3823914" cy="6118263"/>
          </a:xfrm>
          <a:custGeom>
            <a:avLst/>
            <a:gdLst/>
            <a:ahLst/>
            <a:cxnLst/>
            <a:rect l="l" t="t" r="r" b="b"/>
            <a:pathLst>
              <a:path w="3823914" h="6118263">
                <a:moveTo>
                  <a:pt x="0" y="0"/>
                </a:moveTo>
                <a:lnTo>
                  <a:pt x="3823915" y="0"/>
                </a:lnTo>
                <a:lnTo>
                  <a:pt x="3823915" y="6118263"/>
                </a:lnTo>
                <a:lnTo>
                  <a:pt x="0" y="6118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7668039" y="1824385"/>
            <a:ext cx="9026945" cy="4033188"/>
          </a:xfrm>
          <a:prstGeom prst="rect">
            <a:avLst/>
          </a:prstGeom>
        </p:spPr>
        <p:txBody>
          <a:bodyPr lIns="0" tIns="0" rIns="0" bIns="0" rtlCol="0" anchor="t">
            <a:spAutoFit/>
          </a:bodyPr>
          <a:lstStyle/>
          <a:p>
            <a:pPr marL="0" lvl="0" indent="0" algn="ctr">
              <a:lnSpc>
                <a:spcPts val="10285"/>
              </a:lnSpc>
            </a:pPr>
            <a:r>
              <a:rPr lang="en-US" sz="11822" u="none" strike="noStrike">
                <a:solidFill>
                  <a:srgbClr val="273C3F"/>
                </a:solidFill>
                <a:latin typeface="Berthold Block"/>
                <a:ea typeface="Berthold Block"/>
                <a:cs typeface="Berthold Block"/>
                <a:sym typeface="Berthold Block"/>
              </a:rPr>
              <a:t>A WELL-DESERVED ACHIEVEMENT</a:t>
            </a:r>
          </a:p>
        </p:txBody>
      </p:sp>
      <p:sp>
        <p:nvSpPr>
          <p:cNvPr id="10" name="Freeform 10"/>
          <p:cNvSpPr/>
          <p:nvPr/>
        </p:nvSpPr>
        <p:spPr>
          <a:xfrm>
            <a:off x="6154867" y="257867"/>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Freeform 11"/>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2" name="TextBox 12"/>
          <p:cNvSpPr txBox="1"/>
          <p:nvPr/>
        </p:nvSpPr>
        <p:spPr>
          <a:xfrm>
            <a:off x="7633902" y="5876623"/>
            <a:ext cx="9095219" cy="2972461"/>
          </a:xfrm>
          <a:prstGeom prst="rect">
            <a:avLst/>
          </a:prstGeom>
        </p:spPr>
        <p:txBody>
          <a:bodyPr lIns="0" tIns="0" rIns="0" bIns="0" rtlCol="0" anchor="t">
            <a:spAutoFit/>
          </a:bodyPr>
          <a:lstStyle/>
          <a:p>
            <a:pPr marL="0" lvl="0" indent="0" algn="ctr">
              <a:lnSpc>
                <a:spcPts val="3869"/>
              </a:lnSpc>
            </a:pPr>
            <a:r>
              <a:rPr lang="en-US" sz="3550" u="none" strike="noStrike">
                <a:solidFill>
                  <a:srgbClr val="273C3F"/>
                </a:solidFill>
                <a:latin typeface="JA Jayagiri Sans"/>
                <a:ea typeface="JA Jayagiri Sans"/>
                <a:cs typeface="JA Jayagiri Sans"/>
                <a:sym typeface="JA Jayagiri Sans"/>
              </a:rPr>
              <a:t>You’ve gone above and beyond, stayed committed through challenges, and delivered results with grace and grit. This success didn’t come easy — and you’ve truly earned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459B"/>
        </a:solidFill>
        <a:effectLst/>
      </p:bgPr>
    </p:bg>
    <p:spTree>
      <p:nvGrpSpPr>
        <p:cNvPr id="1" name=""/>
        <p:cNvGrpSpPr/>
        <p:nvPr/>
      </p:nvGrpSpPr>
      <p:grpSpPr>
        <a:xfrm>
          <a:off x="0" y="0"/>
          <a:ext cx="0" cy="0"/>
          <a:chOff x="0" y="0"/>
          <a:chExt cx="0" cy="0"/>
        </a:xfrm>
      </p:grpSpPr>
      <p:sp>
        <p:nvSpPr>
          <p:cNvPr id="2" name="Freeform 2"/>
          <p:cNvSpPr/>
          <p:nvPr/>
        </p:nvSpPr>
        <p:spPr>
          <a:xfrm>
            <a:off x="862442" y="3253673"/>
            <a:ext cx="5146190" cy="5146190"/>
          </a:xfrm>
          <a:custGeom>
            <a:avLst/>
            <a:gdLst/>
            <a:ahLst/>
            <a:cxnLst/>
            <a:rect l="l" t="t" r="r" b="b"/>
            <a:pathLst>
              <a:path w="5146190" h="5146190">
                <a:moveTo>
                  <a:pt x="0" y="0"/>
                </a:moveTo>
                <a:lnTo>
                  <a:pt x="5146190" y="0"/>
                </a:lnTo>
                <a:lnTo>
                  <a:pt x="5146190" y="5146190"/>
                </a:lnTo>
                <a:lnTo>
                  <a:pt x="0" y="51461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6391685" y="3253673"/>
            <a:ext cx="5146190" cy="5146190"/>
          </a:xfrm>
          <a:custGeom>
            <a:avLst/>
            <a:gdLst/>
            <a:ahLst/>
            <a:cxnLst/>
            <a:rect l="l" t="t" r="r" b="b"/>
            <a:pathLst>
              <a:path w="5146190" h="5146190">
                <a:moveTo>
                  <a:pt x="0" y="0"/>
                </a:moveTo>
                <a:lnTo>
                  <a:pt x="5146190" y="0"/>
                </a:lnTo>
                <a:lnTo>
                  <a:pt x="5146190" y="5146190"/>
                </a:lnTo>
                <a:lnTo>
                  <a:pt x="0" y="51461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1920927" y="3253673"/>
            <a:ext cx="5146190" cy="5146190"/>
          </a:xfrm>
          <a:custGeom>
            <a:avLst/>
            <a:gdLst/>
            <a:ahLst/>
            <a:cxnLst/>
            <a:rect l="l" t="t" r="r" b="b"/>
            <a:pathLst>
              <a:path w="5146190" h="5146190">
                <a:moveTo>
                  <a:pt x="0" y="0"/>
                </a:moveTo>
                <a:lnTo>
                  <a:pt x="5146191" y="0"/>
                </a:lnTo>
                <a:lnTo>
                  <a:pt x="5146191" y="5146190"/>
                </a:lnTo>
                <a:lnTo>
                  <a:pt x="0" y="51461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rot="-659283">
            <a:off x="16157251" y="5693924"/>
            <a:ext cx="2604469" cy="5512105"/>
          </a:xfrm>
          <a:custGeom>
            <a:avLst/>
            <a:gdLst/>
            <a:ahLst/>
            <a:cxnLst/>
            <a:rect l="l" t="t" r="r" b="b"/>
            <a:pathLst>
              <a:path w="2604469" h="5512105">
                <a:moveTo>
                  <a:pt x="0" y="0"/>
                </a:moveTo>
                <a:lnTo>
                  <a:pt x="2604470" y="0"/>
                </a:lnTo>
                <a:lnTo>
                  <a:pt x="2604470" y="5512105"/>
                </a:lnTo>
                <a:lnTo>
                  <a:pt x="0" y="5512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52190">
            <a:off x="-345936" y="6046222"/>
            <a:ext cx="2416755" cy="5823505"/>
          </a:xfrm>
          <a:custGeom>
            <a:avLst/>
            <a:gdLst/>
            <a:ahLst/>
            <a:cxnLst/>
            <a:rect l="l" t="t" r="r" b="b"/>
            <a:pathLst>
              <a:path w="2416755" h="5823505">
                <a:moveTo>
                  <a:pt x="0" y="0"/>
                </a:moveTo>
                <a:lnTo>
                  <a:pt x="2416755" y="0"/>
                </a:lnTo>
                <a:lnTo>
                  <a:pt x="2416755" y="5823505"/>
                </a:lnTo>
                <a:lnTo>
                  <a:pt x="0" y="5823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221793">
            <a:off x="4847259" y="5869717"/>
            <a:ext cx="3088851" cy="5246457"/>
          </a:xfrm>
          <a:custGeom>
            <a:avLst/>
            <a:gdLst/>
            <a:ahLst/>
            <a:cxnLst/>
            <a:rect l="l" t="t" r="r" b="b"/>
            <a:pathLst>
              <a:path w="3088851" h="5246457">
                <a:moveTo>
                  <a:pt x="0" y="0"/>
                </a:moveTo>
                <a:lnTo>
                  <a:pt x="3088851" y="0"/>
                </a:lnTo>
                <a:lnTo>
                  <a:pt x="3088851" y="5246457"/>
                </a:lnTo>
                <a:lnTo>
                  <a:pt x="0" y="52464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259114">
            <a:off x="10697934" y="5902269"/>
            <a:ext cx="2197398" cy="5095415"/>
          </a:xfrm>
          <a:custGeom>
            <a:avLst/>
            <a:gdLst/>
            <a:ahLst/>
            <a:cxnLst/>
            <a:rect l="l" t="t" r="r" b="b"/>
            <a:pathLst>
              <a:path w="2197398" h="5095415">
                <a:moveTo>
                  <a:pt x="0" y="0"/>
                </a:moveTo>
                <a:lnTo>
                  <a:pt x="2197398" y="0"/>
                </a:lnTo>
                <a:lnTo>
                  <a:pt x="2197398" y="5095415"/>
                </a:lnTo>
                <a:lnTo>
                  <a:pt x="0" y="5095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862442" y="144305"/>
            <a:ext cx="16204676" cy="2856280"/>
            <a:chOff x="0" y="7582915"/>
            <a:chExt cx="21606234" cy="3808373"/>
          </a:xfrm>
        </p:grpSpPr>
        <p:sp>
          <p:nvSpPr>
            <p:cNvPr id="10" name="Freeform 10"/>
            <p:cNvSpPr/>
            <p:nvPr/>
          </p:nvSpPr>
          <p:spPr>
            <a:xfrm>
              <a:off x="0" y="7609021"/>
              <a:ext cx="13703805" cy="3782265"/>
            </a:xfrm>
            <a:custGeom>
              <a:avLst/>
              <a:gdLst/>
              <a:ahLst/>
              <a:cxnLst/>
              <a:rect l="l" t="t" r="r" b="b"/>
              <a:pathLst>
                <a:path w="13703805" h="11391288">
                  <a:moveTo>
                    <a:pt x="0" y="0"/>
                  </a:moveTo>
                  <a:lnTo>
                    <a:pt x="13703805" y="0"/>
                  </a:lnTo>
                  <a:lnTo>
                    <a:pt x="13703805" y="11391288"/>
                  </a:lnTo>
                  <a:lnTo>
                    <a:pt x="0" y="113912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3185806" y="7582915"/>
              <a:ext cx="8420428" cy="3808373"/>
            </a:xfrm>
            <a:custGeom>
              <a:avLst/>
              <a:gdLst/>
              <a:ahLst/>
              <a:cxnLst/>
              <a:rect l="l" t="t" r="r" b="b"/>
              <a:pathLst>
                <a:path w="8420428" h="11391288">
                  <a:moveTo>
                    <a:pt x="0" y="0"/>
                  </a:moveTo>
                  <a:lnTo>
                    <a:pt x="8420428" y="0"/>
                  </a:lnTo>
                  <a:lnTo>
                    <a:pt x="8420428" y="11391288"/>
                  </a:lnTo>
                  <a:lnTo>
                    <a:pt x="0" y="11391288"/>
                  </a:lnTo>
                  <a:lnTo>
                    <a:pt x="0" y="0"/>
                  </a:lnTo>
                  <a:close/>
                </a:path>
              </a:pathLst>
            </a:custGeom>
            <a:blipFill>
              <a:blip r:embed="rId12">
                <a:extLst>
                  <a:ext uri="{96DAC541-7B7A-43D3-8B79-37D633B846F1}">
                    <asvg:svgBlip xmlns:asvg="http://schemas.microsoft.com/office/drawing/2016/SVG/main" r:embed="rId13"/>
                  </a:ext>
                </a:extLst>
              </a:blip>
              <a:stretch>
                <a:fillRect l="-62744"/>
              </a:stretch>
            </a:blipFill>
          </p:spPr>
        </p:sp>
      </p:grpSp>
      <p:sp>
        <p:nvSpPr>
          <p:cNvPr id="12" name="TextBox 12"/>
          <p:cNvSpPr txBox="1"/>
          <p:nvPr/>
        </p:nvSpPr>
        <p:spPr>
          <a:xfrm>
            <a:off x="3647693" y="-101886"/>
            <a:ext cx="10634173" cy="2656904"/>
          </a:xfrm>
          <a:prstGeom prst="rect">
            <a:avLst/>
          </a:prstGeom>
        </p:spPr>
        <p:txBody>
          <a:bodyPr lIns="0" tIns="0" rIns="0" bIns="0" rtlCol="0" anchor="t">
            <a:spAutoFit/>
          </a:bodyPr>
          <a:lstStyle/>
          <a:p>
            <a:pPr algn="ctr">
              <a:lnSpc>
                <a:spcPts val="21729"/>
              </a:lnSpc>
            </a:pPr>
            <a:r>
              <a:rPr lang="en-US" sz="15520">
                <a:solidFill>
                  <a:srgbClr val="FFFFFF"/>
                </a:solidFill>
                <a:latin typeface="Berthold Block"/>
                <a:ea typeface="Berthold Block"/>
                <a:cs typeface="Berthold Block"/>
                <a:sym typeface="Berthold Block"/>
              </a:rPr>
              <a:t>MESSAGES</a:t>
            </a:r>
          </a:p>
        </p:txBody>
      </p:sp>
      <p:sp>
        <p:nvSpPr>
          <p:cNvPr id="13" name="TextBox 13"/>
          <p:cNvSpPr txBox="1"/>
          <p:nvPr/>
        </p:nvSpPr>
        <p:spPr>
          <a:xfrm>
            <a:off x="1375765" y="4209906"/>
            <a:ext cx="4119543" cy="1661160"/>
          </a:xfrm>
          <a:prstGeom prst="rect">
            <a:avLst/>
          </a:prstGeom>
        </p:spPr>
        <p:txBody>
          <a:bodyPr lIns="0" tIns="0" rIns="0" bIns="0" rtlCol="0" anchor="t">
            <a:spAutoFit/>
          </a:bodyPr>
          <a:lstStyle/>
          <a:p>
            <a:pPr marL="0" lvl="0" indent="0" algn="ctr">
              <a:lnSpc>
                <a:spcPts val="4319"/>
              </a:lnSpc>
              <a:spcBef>
                <a:spcPct val="0"/>
              </a:spcBef>
            </a:pPr>
            <a:r>
              <a:rPr lang="en-US" sz="3999" u="none" strike="noStrike">
                <a:solidFill>
                  <a:srgbClr val="FFFFFF"/>
                </a:solidFill>
                <a:latin typeface="JA Jayagiri Sans"/>
                <a:ea typeface="JA Jayagiri Sans"/>
                <a:cs typeface="JA Jayagiri Sans"/>
                <a:sym typeface="JA Jayagiri Sans"/>
              </a:rPr>
              <a:t>“Your leadership is inspiring.”</a:t>
            </a:r>
          </a:p>
        </p:txBody>
      </p:sp>
      <p:sp>
        <p:nvSpPr>
          <p:cNvPr id="14" name="TextBox 14"/>
          <p:cNvSpPr txBox="1"/>
          <p:nvPr/>
        </p:nvSpPr>
        <p:spPr>
          <a:xfrm>
            <a:off x="6905008" y="4209906"/>
            <a:ext cx="4119543" cy="1661160"/>
          </a:xfrm>
          <a:prstGeom prst="rect">
            <a:avLst/>
          </a:prstGeom>
        </p:spPr>
        <p:txBody>
          <a:bodyPr lIns="0" tIns="0" rIns="0" bIns="0" rtlCol="0" anchor="t">
            <a:spAutoFit/>
          </a:bodyPr>
          <a:lstStyle/>
          <a:p>
            <a:pPr marL="0" lvl="0" indent="0" algn="ctr">
              <a:lnSpc>
                <a:spcPts val="4319"/>
              </a:lnSpc>
              <a:spcBef>
                <a:spcPct val="0"/>
              </a:spcBef>
            </a:pPr>
            <a:r>
              <a:rPr lang="en-US" sz="3999" u="none" strike="noStrike">
                <a:solidFill>
                  <a:srgbClr val="FFFFFF"/>
                </a:solidFill>
                <a:latin typeface="JA Jayagiri Sans"/>
                <a:ea typeface="JA Jayagiri Sans"/>
                <a:cs typeface="JA Jayagiri Sans"/>
                <a:sym typeface="JA Jayagiri Sans"/>
              </a:rPr>
              <a:t>“You make work feel lighter.”</a:t>
            </a:r>
          </a:p>
        </p:txBody>
      </p:sp>
      <p:sp>
        <p:nvSpPr>
          <p:cNvPr id="15" name="TextBox 15"/>
          <p:cNvSpPr txBox="1"/>
          <p:nvPr/>
        </p:nvSpPr>
        <p:spPr>
          <a:xfrm>
            <a:off x="12434251" y="4209906"/>
            <a:ext cx="4119543" cy="1661160"/>
          </a:xfrm>
          <a:prstGeom prst="rect">
            <a:avLst/>
          </a:prstGeom>
        </p:spPr>
        <p:txBody>
          <a:bodyPr lIns="0" tIns="0" rIns="0" bIns="0" rtlCol="0" anchor="t">
            <a:spAutoFit/>
          </a:bodyPr>
          <a:lstStyle/>
          <a:p>
            <a:pPr marL="0" lvl="0" indent="0" algn="ctr">
              <a:lnSpc>
                <a:spcPts val="4319"/>
              </a:lnSpc>
              <a:spcBef>
                <a:spcPct val="0"/>
              </a:spcBef>
            </a:pPr>
            <a:r>
              <a:rPr lang="en-US" sz="3999" u="none" strike="noStrike">
                <a:solidFill>
                  <a:srgbClr val="FFFFFF"/>
                </a:solidFill>
                <a:latin typeface="JA Jayagiri Sans"/>
                <a:ea typeface="JA Jayagiri Sans"/>
                <a:cs typeface="JA Jayagiri Sans"/>
                <a:sym typeface="JA Jayagiri Sans"/>
              </a:rPr>
              <a:t>“We’re lucky to have you on our team!”</a:t>
            </a:r>
          </a:p>
        </p:txBody>
      </p:sp>
      <p:sp>
        <p:nvSpPr>
          <p:cNvPr id="16" name="TextBox 16"/>
          <p:cNvSpPr txBox="1"/>
          <p:nvPr/>
        </p:nvSpPr>
        <p:spPr>
          <a:xfrm>
            <a:off x="2099310" y="6729518"/>
            <a:ext cx="2672454" cy="914944"/>
          </a:xfrm>
          <a:prstGeom prst="rect">
            <a:avLst/>
          </a:prstGeom>
        </p:spPr>
        <p:txBody>
          <a:bodyPr lIns="0" tIns="0" rIns="0" bIns="0" rtlCol="0" anchor="t">
            <a:spAutoFit/>
          </a:bodyPr>
          <a:lstStyle/>
          <a:p>
            <a:pPr marL="0" lvl="0" indent="0" algn="ctr">
              <a:lnSpc>
                <a:spcPts val="6347"/>
              </a:lnSpc>
              <a:spcBef>
                <a:spcPct val="0"/>
              </a:spcBef>
            </a:pPr>
            <a:r>
              <a:rPr lang="en-US" sz="6347" u="none" strike="noStrike">
                <a:solidFill>
                  <a:srgbClr val="FFFFFF"/>
                </a:solidFill>
                <a:latin typeface="Vintage Goods"/>
                <a:ea typeface="Vintage Goods"/>
                <a:cs typeface="Vintage Goods"/>
                <a:sym typeface="Vintage Goods"/>
              </a:rPr>
              <a:t>Namba</a:t>
            </a:r>
          </a:p>
        </p:txBody>
      </p:sp>
      <p:sp>
        <p:nvSpPr>
          <p:cNvPr id="17" name="TextBox 17"/>
          <p:cNvSpPr txBox="1"/>
          <p:nvPr/>
        </p:nvSpPr>
        <p:spPr>
          <a:xfrm>
            <a:off x="7591685" y="6729518"/>
            <a:ext cx="2672454" cy="914944"/>
          </a:xfrm>
          <a:prstGeom prst="rect">
            <a:avLst/>
          </a:prstGeom>
        </p:spPr>
        <p:txBody>
          <a:bodyPr lIns="0" tIns="0" rIns="0" bIns="0" rtlCol="0" anchor="t">
            <a:spAutoFit/>
          </a:bodyPr>
          <a:lstStyle/>
          <a:p>
            <a:pPr marL="0" lvl="0" indent="0" algn="ctr">
              <a:lnSpc>
                <a:spcPts val="6347"/>
              </a:lnSpc>
              <a:spcBef>
                <a:spcPct val="0"/>
              </a:spcBef>
            </a:pPr>
            <a:r>
              <a:rPr lang="en-US" sz="6347">
                <a:solidFill>
                  <a:srgbClr val="FFFFFF"/>
                </a:solidFill>
                <a:latin typeface="Vintage Goods"/>
                <a:ea typeface="Vintage Goods"/>
                <a:cs typeface="Vintage Goods"/>
                <a:sym typeface="Vintage Goods"/>
              </a:rPr>
              <a:t>Bayo</a:t>
            </a:r>
          </a:p>
        </p:txBody>
      </p:sp>
      <p:sp>
        <p:nvSpPr>
          <p:cNvPr id="18" name="TextBox 18"/>
          <p:cNvSpPr txBox="1"/>
          <p:nvPr/>
        </p:nvSpPr>
        <p:spPr>
          <a:xfrm>
            <a:off x="13084060" y="6729518"/>
            <a:ext cx="2672454" cy="914944"/>
          </a:xfrm>
          <a:prstGeom prst="rect">
            <a:avLst/>
          </a:prstGeom>
        </p:spPr>
        <p:txBody>
          <a:bodyPr lIns="0" tIns="0" rIns="0" bIns="0" rtlCol="0" anchor="t">
            <a:spAutoFit/>
          </a:bodyPr>
          <a:lstStyle/>
          <a:p>
            <a:pPr marL="0" lvl="0" indent="0" algn="ctr">
              <a:lnSpc>
                <a:spcPts val="6347"/>
              </a:lnSpc>
              <a:spcBef>
                <a:spcPct val="0"/>
              </a:spcBef>
            </a:pPr>
            <a:r>
              <a:rPr lang="en-US" sz="6347">
                <a:solidFill>
                  <a:srgbClr val="FFFFFF"/>
                </a:solidFill>
                <a:latin typeface="Vintage Goods"/>
                <a:ea typeface="Vintage Goods"/>
                <a:cs typeface="Vintage Goods"/>
                <a:sym typeface="Vintage Goods"/>
              </a:rPr>
              <a:t>Ysabel</a:t>
            </a:r>
          </a:p>
        </p:txBody>
      </p:sp>
      <p:sp>
        <p:nvSpPr>
          <p:cNvPr id="19" name="Freeform 19"/>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20" name="Freeform 20"/>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7204C"/>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5" name="Freeform 5"/>
          <p:cNvSpPr/>
          <p:nvPr/>
        </p:nvSpPr>
        <p:spPr>
          <a:xfrm>
            <a:off x="6697035" y="4473043"/>
            <a:ext cx="4893931" cy="8419666"/>
          </a:xfrm>
          <a:custGeom>
            <a:avLst/>
            <a:gdLst/>
            <a:ahLst/>
            <a:cxnLst/>
            <a:rect l="l" t="t" r="r" b="b"/>
            <a:pathLst>
              <a:path w="4893931" h="8419666">
                <a:moveTo>
                  <a:pt x="0" y="0"/>
                </a:moveTo>
                <a:lnTo>
                  <a:pt x="4893930" y="0"/>
                </a:lnTo>
                <a:lnTo>
                  <a:pt x="4893930" y="8419666"/>
                </a:lnTo>
                <a:lnTo>
                  <a:pt x="0" y="8419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10878">
            <a:off x="14351570" y="4395286"/>
            <a:ext cx="3629212" cy="6086729"/>
          </a:xfrm>
          <a:custGeom>
            <a:avLst/>
            <a:gdLst/>
            <a:ahLst/>
            <a:cxnLst/>
            <a:rect l="l" t="t" r="r" b="b"/>
            <a:pathLst>
              <a:path w="3629212" h="6086729">
                <a:moveTo>
                  <a:pt x="0" y="0"/>
                </a:moveTo>
                <a:lnTo>
                  <a:pt x="3629212" y="0"/>
                </a:lnTo>
                <a:lnTo>
                  <a:pt x="3629212" y="6086730"/>
                </a:lnTo>
                <a:lnTo>
                  <a:pt x="0" y="60867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039948" flipH="1">
            <a:off x="-398544" y="5155185"/>
            <a:ext cx="4394198" cy="5781839"/>
          </a:xfrm>
          <a:custGeom>
            <a:avLst/>
            <a:gdLst/>
            <a:ahLst/>
            <a:cxnLst/>
            <a:rect l="l" t="t" r="r" b="b"/>
            <a:pathLst>
              <a:path w="4394198" h="5781839">
                <a:moveTo>
                  <a:pt x="4394198" y="0"/>
                </a:moveTo>
                <a:lnTo>
                  <a:pt x="0" y="0"/>
                </a:lnTo>
                <a:lnTo>
                  <a:pt x="0" y="5781840"/>
                </a:lnTo>
                <a:lnTo>
                  <a:pt x="4394198" y="5781840"/>
                </a:lnTo>
                <a:lnTo>
                  <a:pt x="4394198"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747205">
            <a:off x="4368159" y="3887948"/>
            <a:ext cx="2991649" cy="6897173"/>
          </a:xfrm>
          <a:custGeom>
            <a:avLst/>
            <a:gdLst/>
            <a:ahLst/>
            <a:cxnLst/>
            <a:rect l="l" t="t" r="r" b="b"/>
            <a:pathLst>
              <a:path w="2991649" h="6897173">
                <a:moveTo>
                  <a:pt x="0" y="0"/>
                </a:moveTo>
                <a:lnTo>
                  <a:pt x="2991649" y="0"/>
                </a:lnTo>
                <a:lnTo>
                  <a:pt x="2991649" y="6897173"/>
                </a:lnTo>
                <a:lnTo>
                  <a:pt x="0" y="6897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679569">
            <a:off x="11909851" y="4298871"/>
            <a:ext cx="1734729" cy="6279561"/>
          </a:xfrm>
          <a:custGeom>
            <a:avLst/>
            <a:gdLst/>
            <a:ahLst/>
            <a:cxnLst/>
            <a:rect l="l" t="t" r="r" b="b"/>
            <a:pathLst>
              <a:path w="1734729" h="6279561">
                <a:moveTo>
                  <a:pt x="0" y="0"/>
                </a:moveTo>
                <a:lnTo>
                  <a:pt x="1734729" y="0"/>
                </a:lnTo>
                <a:lnTo>
                  <a:pt x="1734729" y="6279561"/>
                </a:lnTo>
                <a:lnTo>
                  <a:pt x="0" y="62795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2035049" y="1575398"/>
            <a:ext cx="14217902" cy="2897646"/>
          </a:xfrm>
          <a:prstGeom prst="rect">
            <a:avLst/>
          </a:prstGeom>
        </p:spPr>
        <p:txBody>
          <a:bodyPr lIns="0" tIns="0" rIns="0" bIns="0" rtlCol="0" anchor="t">
            <a:spAutoFit/>
          </a:bodyPr>
          <a:lstStyle/>
          <a:p>
            <a:pPr marL="0" lvl="0" indent="0" algn="ctr">
              <a:lnSpc>
                <a:spcPts val="7380"/>
              </a:lnSpc>
            </a:pPr>
            <a:r>
              <a:rPr lang="en-US" sz="8682" u="none" strike="noStrike">
                <a:solidFill>
                  <a:srgbClr val="FFFFFF"/>
                </a:solidFill>
                <a:latin typeface="Berthold Block"/>
                <a:ea typeface="Berthold Block"/>
                <a:cs typeface="Berthold Block"/>
                <a:sym typeface="Berthold Block"/>
              </a:rPr>
              <a:t>IF YOU ARE PASSIONATE ABOUT WHAT YOU DO, SUCCESS WILL NATURALLY FOLLOW.</a:t>
            </a:r>
          </a:p>
        </p:txBody>
      </p:sp>
      <p:sp>
        <p:nvSpPr>
          <p:cNvPr id="11" name="Freeform 11"/>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2" name="Freeform 12"/>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C93D"/>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grpSp>
        <p:nvGrpSpPr>
          <p:cNvPr id="5" name="Group 5"/>
          <p:cNvGrpSpPr/>
          <p:nvPr/>
        </p:nvGrpSpPr>
        <p:grpSpPr>
          <a:xfrm>
            <a:off x="11567388" y="1632536"/>
            <a:ext cx="5246370" cy="7021928"/>
            <a:chOff x="0" y="0"/>
            <a:chExt cx="812800" cy="1087880"/>
          </a:xfrm>
        </p:grpSpPr>
        <p:sp>
          <p:nvSpPr>
            <p:cNvPr id="6" name="Freeform 6"/>
            <p:cNvSpPr/>
            <p:nvPr/>
          </p:nvSpPr>
          <p:spPr>
            <a:xfrm>
              <a:off x="0" y="0"/>
              <a:ext cx="812800" cy="1087880"/>
            </a:xfrm>
            <a:custGeom>
              <a:avLst/>
              <a:gdLst/>
              <a:ahLst/>
              <a:cxnLst/>
              <a:rect l="l" t="t" r="r" b="b"/>
              <a:pathLst>
                <a:path w="812800" h="1087880">
                  <a:moveTo>
                    <a:pt x="63454" y="0"/>
                  </a:moveTo>
                  <a:lnTo>
                    <a:pt x="749346" y="0"/>
                  </a:lnTo>
                  <a:cubicBezTo>
                    <a:pt x="784391" y="0"/>
                    <a:pt x="812800" y="28409"/>
                    <a:pt x="812800" y="63454"/>
                  </a:cubicBezTo>
                  <a:lnTo>
                    <a:pt x="812800" y="1024427"/>
                  </a:lnTo>
                  <a:cubicBezTo>
                    <a:pt x="812800" y="1059471"/>
                    <a:pt x="784391" y="1087880"/>
                    <a:pt x="749346" y="1087880"/>
                  </a:cubicBezTo>
                  <a:lnTo>
                    <a:pt x="63454" y="1087880"/>
                  </a:lnTo>
                  <a:cubicBezTo>
                    <a:pt x="46625" y="1087880"/>
                    <a:pt x="30485" y="1081195"/>
                    <a:pt x="18585" y="1069295"/>
                  </a:cubicBezTo>
                  <a:cubicBezTo>
                    <a:pt x="6685" y="1057395"/>
                    <a:pt x="0" y="1041256"/>
                    <a:pt x="0" y="1024427"/>
                  </a:cubicBezTo>
                  <a:lnTo>
                    <a:pt x="0" y="63454"/>
                  </a:lnTo>
                  <a:cubicBezTo>
                    <a:pt x="0" y="28409"/>
                    <a:pt x="28409" y="0"/>
                    <a:pt x="63454" y="0"/>
                  </a:cubicBezTo>
                  <a:close/>
                </a:path>
              </a:pathLst>
            </a:custGeom>
            <a:blipFill>
              <a:blip r:embed="rId4"/>
              <a:stretch>
                <a:fillRect l="-37178" r="-7517"/>
              </a:stretch>
            </a:blipFill>
            <a:ln w="95250" cap="rnd">
              <a:solidFill>
                <a:srgbClr val="FFD324"/>
              </a:solidFill>
              <a:prstDash val="solid"/>
              <a:round/>
            </a:ln>
          </p:spPr>
        </p:sp>
      </p:grpSp>
      <p:sp>
        <p:nvSpPr>
          <p:cNvPr id="7" name="Freeform 7"/>
          <p:cNvSpPr/>
          <p:nvPr/>
        </p:nvSpPr>
        <p:spPr>
          <a:xfrm flipH="1">
            <a:off x="15538780" y="4376456"/>
            <a:ext cx="3441040" cy="6117404"/>
          </a:xfrm>
          <a:custGeom>
            <a:avLst/>
            <a:gdLst/>
            <a:ahLst/>
            <a:cxnLst/>
            <a:rect l="l" t="t" r="r" b="b"/>
            <a:pathLst>
              <a:path w="3441040" h="6117404">
                <a:moveTo>
                  <a:pt x="3441040" y="0"/>
                </a:moveTo>
                <a:lnTo>
                  <a:pt x="0" y="0"/>
                </a:lnTo>
                <a:lnTo>
                  <a:pt x="0" y="6117403"/>
                </a:lnTo>
                <a:lnTo>
                  <a:pt x="3441040" y="6117403"/>
                </a:lnTo>
                <a:lnTo>
                  <a:pt x="344104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787123" y="-1904202"/>
            <a:ext cx="4404814" cy="7047702"/>
          </a:xfrm>
          <a:custGeom>
            <a:avLst/>
            <a:gdLst/>
            <a:ahLst/>
            <a:cxnLst/>
            <a:rect l="l" t="t" r="r" b="b"/>
            <a:pathLst>
              <a:path w="4404814" h="7047702">
                <a:moveTo>
                  <a:pt x="0" y="0"/>
                </a:moveTo>
                <a:lnTo>
                  <a:pt x="4404813" y="0"/>
                </a:lnTo>
                <a:lnTo>
                  <a:pt x="4404813" y="7047702"/>
                </a:lnTo>
                <a:lnTo>
                  <a:pt x="0" y="7047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2256797" y="2089736"/>
            <a:ext cx="7425804" cy="3414398"/>
          </a:xfrm>
          <a:prstGeom prst="rect">
            <a:avLst/>
          </a:prstGeom>
        </p:spPr>
        <p:txBody>
          <a:bodyPr lIns="0" tIns="0" rIns="0" bIns="0" rtlCol="0" anchor="t">
            <a:spAutoFit/>
          </a:bodyPr>
          <a:lstStyle/>
          <a:p>
            <a:pPr marL="0" lvl="0" indent="0" algn="ctr">
              <a:lnSpc>
                <a:spcPts val="12812"/>
              </a:lnSpc>
            </a:pPr>
            <a:r>
              <a:rPr lang="en-US" sz="14727">
                <a:solidFill>
                  <a:srgbClr val="273C3F"/>
                </a:solidFill>
                <a:latin typeface="Berthold Block"/>
                <a:ea typeface="Berthold Block"/>
                <a:cs typeface="Berthold Block"/>
                <a:sym typeface="Berthold Block"/>
              </a:rPr>
              <a:t>A TOAST TO YOU!</a:t>
            </a:r>
          </a:p>
        </p:txBody>
      </p:sp>
      <p:sp>
        <p:nvSpPr>
          <p:cNvPr id="10" name="Freeform 10"/>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Freeform 11"/>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2" name="TextBox 12"/>
          <p:cNvSpPr txBox="1"/>
          <p:nvPr/>
        </p:nvSpPr>
        <p:spPr>
          <a:xfrm>
            <a:off x="1780278" y="5523184"/>
            <a:ext cx="8378841" cy="2945195"/>
          </a:xfrm>
          <a:prstGeom prst="rect">
            <a:avLst/>
          </a:prstGeom>
        </p:spPr>
        <p:txBody>
          <a:bodyPr lIns="0" tIns="0" rIns="0" bIns="0" rtlCol="0" anchor="t">
            <a:spAutoFit/>
          </a:bodyPr>
          <a:lstStyle/>
          <a:p>
            <a:pPr marL="0" lvl="0" indent="0" algn="ctr">
              <a:lnSpc>
                <a:spcPts val="3869"/>
              </a:lnSpc>
              <a:spcBef>
                <a:spcPct val="0"/>
              </a:spcBef>
            </a:pPr>
            <a:r>
              <a:rPr lang="en-US" sz="3550" u="none" strike="noStrike">
                <a:solidFill>
                  <a:srgbClr val="273C3F"/>
                </a:solidFill>
                <a:latin typeface="JA Jayagiri Sans"/>
                <a:ea typeface="JA Jayagiri Sans"/>
                <a:cs typeface="JA Jayagiri Sans"/>
                <a:sym typeface="JA Jayagiri Sans"/>
              </a:rPr>
              <a:t>We’re so proud of everything you’ve accomplished and excited for all that’s ahead. May your next chapter be filled with even more success, joy, and opportunities to shine.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459B"/>
        </a:solidFill>
        <a:effectLst/>
      </p:bgPr>
    </p:bg>
    <p:spTree>
      <p:nvGrpSpPr>
        <p:cNvPr id="1" name=""/>
        <p:cNvGrpSpPr/>
        <p:nvPr/>
      </p:nvGrpSpPr>
      <p:grpSpPr>
        <a:xfrm>
          <a:off x="0" y="0"/>
          <a:ext cx="0" cy="0"/>
          <a:chOff x="0" y="0"/>
          <a:chExt cx="0" cy="0"/>
        </a:xfrm>
      </p:grpSpPr>
      <p:grpSp>
        <p:nvGrpSpPr>
          <p:cNvPr id="2" name="Group 2"/>
          <p:cNvGrpSpPr/>
          <p:nvPr/>
        </p:nvGrpSpPr>
        <p:grpSpPr>
          <a:xfrm>
            <a:off x="1573722" y="156275"/>
            <a:ext cx="15034631" cy="3526720"/>
            <a:chOff x="0" y="0"/>
            <a:chExt cx="20046175" cy="10568790"/>
          </a:xfrm>
        </p:grpSpPr>
        <p:sp>
          <p:nvSpPr>
            <p:cNvPr id="3" name="Freeform 3"/>
            <p:cNvSpPr/>
            <p:nvPr/>
          </p:nvSpPr>
          <p:spPr>
            <a:xfrm>
              <a:off x="0" y="0"/>
              <a:ext cx="12714334" cy="10568790"/>
            </a:xfrm>
            <a:custGeom>
              <a:avLst/>
              <a:gdLst/>
              <a:ahLst/>
              <a:cxnLst/>
              <a:rect l="l" t="t" r="r" b="b"/>
              <a:pathLst>
                <a:path w="12714334" h="10568790">
                  <a:moveTo>
                    <a:pt x="0" y="0"/>
                  </a:moveTo>
                  <a:lnTo>
                    <a:pt x="12714334" y="0"/>
                  </a:lnTo>
                  <a:lnTo>
                    <a:pt x="12714334" y="10568790"/>
                  </a:lnTo>
                  <a:lnTo>
                    <a:pt x="0" y="1056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233736" y="0"/>
              <a:ext cx="7812438" cy="10568790"/>
            </a:xfrm>
            <a:custGeom>
              <a:avLst/>
              <a:gdLst/>
              <a:ahLst/>
              <a:cxnLst/>
              <a:rect l="l" t="t" r="r" b="b"/>
              <a:pathLst>
                <a:path w="7812438" h="10568790">
                  <a:moveTo>
                    <a:pt x="0" y="0"/>
                  </a:moveTo>
                  <a:lnTo>
                    <a:pt x="7812439" y="0"/>
                  </a:lnTo>
                  <a:lnTo>
                    <a:pt x="7812439" y="10568790"/>
                  </a:lnTo>
                  <a:lnTo>
                    <a:pt x="0" y="10568790"/>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grpSp>
        <p:nvGrpSpPr>
          <p:cNvPr id="5" name="Group 5"/>
          <p:cNvGrpSpPr/>
          <p:nvPr/>
        </p:nvGrpSpPr>
        <p:grpSpPr>
          <a:xfrm>
            <a:off x="1691235" y="4186036"/>
            <a:ext cx="15034631" cy="5666175"/>
            <a:chOff x="0" y="0"/>
            <a:chExt cx="20046175" cy="10568790"/>
          </a:xfrm>
        </p:grpSpPr>
        <p:sp>
          <p:nvSpPr>
            <p:cNvPr id="6" name="Freeform 6"/>
            <p:cNvSpPr/>
            <p:nvPr/>
          </p:nvSpPr>
          <p:spPr>
            <a:xfrm>
              <a:off x="0" y="0"/>
              <a:ext cx="12714334" cy="10568790"/>
            </a:xfrm>
            <a:custGeom>
              <a:avLst/>
              <a:gdLst/>
              <a:ahLst/>
              <a:cxnLst/>
              <a:rect l="l" t="t" r="r" b="b"/>
              <a:pathLst>
                <a:path w="12714334" h="10568790">
                  <a:moveTo>
                    <a:pt x="0" y="0"/>
                  </a:moveTo>
                  <a:lnTo>
                    <a:pt x="12714334" y="0"/>
                  </a:lnTo>
                  <a:lnTo>
                    <a:pt x="12714334" y="10568790"/>
                  </a:lnTo>
                  <a:lnTo>
                    <a:pt x="0" y="1056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233736" y="0"/>
              <a:ext cx="7812438" cy="10568790"/>
            </a:xfrm>
            <a:custGeom>
              <a:avLst/>
              <a:gdLst/>
              <a:ahLst/>
              <a:cxnLst/>
              <a:rect l="l" t="t" r="r" b="b"/>
              <a:pathLst>
                <a:path w="7812438" h="10568790">
                  <a:moveTo>
                    <a:pt x="0" y="0"/>
                  </a:moveTo>
                  <a:lnTo>
                    <a:pt x="7812439" y="0"/>
                  </a:lnTo>
                  <a:lnTo>
                    <a:pt x="7812439" y="10568790"/>
                  </a:lnTo>
                  <a:lnTo>
                    <a:pt x="0" y="10568790"/>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8" name="Freeform 8"/>
          <p:cNvSpPr/>
          <p:nvPr/>
        </p:nvSpPr>
        <p:spPr>
          <a:xfrm rot="1264723">
            <a:off x="-1375246" y="1918178"/>
            <a:ext cx="6567392" cy="8712958"/>
          </a:xfrm>
          <a:custGeom>
            <a:avLst/>
            <a:gdLst/>
            <a:ahLst/>
            <a:cxnLst/>
            <a:rect l="l" t="t" r="r" b="b"/>
            <a:pathLst>
              <a:path w="6567392" h="8712958">
                <a:moveTo>
                  <a:pt x="0" y="0"/>
                </a:moveTo>
                <a:lnTo>
                  <a:pt x="6567393" y="0"/>
                </a:lnTo>
                <a:lnTo>
                  <a:pt x="6567393" y="8712958"/>
                </a:lnTo>
                <a:lnTo>
                  <a:pt x="0" y="8712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649882" flipH="1">
            <a:off x="13676978" y="-84618"/>
            <a:ext cx="5519839" cy="6804116"/>
          </a:xfrm>
          <a:custGeom>
            <a:avLst/>
            <a:gdLst/>
            <a:ahLst/>
            <a:cxnLst/>
            <a:rect l="l" t="t" r="r" b="b"/>
            <a:pathLst>
              <a:path w="5519839" h="6804116">
                <a:moveTo>
                  <a:pt x="5519839" y="0"/>
                </a:moveTo>
                <a:lnTo>
                  <a:pt x="0" y="0"/>
                </a:lnTo>
                <a:lnTo>
                  <a:pt x="0" y="6804116"/>
                </a:lnTo>
                <a:lnTo>
                  <a:pt x="5519839" y="6804116"/>
                </a:lnTo>
                <a:lnTo>
                  <a:pt x="551983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998119">
            <a:off x="13867657" y="5077810"/>
            <a:ext cx="3616717" cy="6143044"/>
          </a:xfrm>
          <a:custGeom>
            <a:avLst/>
            <a:gdLst/>
            <a:ahLst/>
            <a:cxnLst/>
            <a:rect l="l" t="t" r="r" b="b"/>
            <a:pathLst>
              <a:path w="3616717" h="6143044">
                <a:moveTo>
                  <a:pt x="0" y="0"/>
                </a:moveTo>
                <a:lnTo>
                  <a:pt x="3616717" y="0"/>
                </a:lnTo>
                <a:lnTo>
                  <a:pt x="3616717" y="6143044"/>
                </a:lnTo>
                <a:lnTo>
                  <a:pt x="0" y="61430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4528375">
            <a:off x="-890861" y="-262201"/>
            <a:ext cx="2901778" cy="4866714"/>
          </a:xfrm>
          <a:custGeom>
            <a:avLst/>
            <a:gdLst/>
            <a:ahLst/>
            <a:cxnLst/>
            <a:rect l="l" t="t" r="r" b="b"/>
            <a:pathLst>
              <a:path w="2901778" h="4866714">
                <a:moveTo>
                  <a:pt x="0" y="0"/>
                </a:moveTo>
                <a:lnTo>
                  <a:pt x="2901779" y="0"/>
                </a:lnTo>
                <a:lnTo>
                  <a:pt x="2901779" y="4866714"/>
                </a:lnTo>
                <a:lnTo>
                  <a:pt x="0" y="48667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3704593" y="434789"/>
            <a:ext cx="10772889" cy="2103267"/>
          </a:xfrm>
          <a:prstGeom prst="rect">
            <a:avLst/>
          </a:prstGeom>
        </p:spPr>
        <p:txBody>
          <a:bodyPr lIns="0" tIns="0" rIns="0" bIns="0" rtlCol="0" anchor="t">
            <a:spAutoFit/>
          </a:bodyPr>
          <a:lstStyle/>
          <a:p>
            <a:pPr algn="ctr">
              <a:lnSpc>
                <a:spcPts val="17248"/>
              </a:lnSpc>
            </a:pPr>
            <a:r>
              <a:rPr lang="en-US" sz="12320">
                <a:solidFill>
                  <a:srgbClr val="FFFFFF"/>
                </a:solidFill>
                <a:latin typeface="Berthold Block"/>
                <a:ea typeface="Berthold Block"/>
                <a:cs typeface="Berthold Block"/>
                <a:sym typeface="Berthold Block"/>
              </a:rPr>
              <a:t>TEAM SHOUT OUTS</a:t>
            </a:r>
          </a:p>
        </p:txBody>
      </p:sp>
      <p:sp>
        <p:nvSpPr>
          <p:cNvPr id="13" name="TextBox 13"/>
          <p:cNvSpPr txBox="1"/>
          <p:nvPr/>
        </p:nvSpPr>
        <p:spPr>
          <a:xfrm>
            <a:off x="5126907" y="5352919"/>
            <a:ext cx="7928261" cy="1138187"/>
          </a:xfrm>
          <a:prstGeom prst="rect">
            <a:avLst/>
          </a:prstGeom>
        </p:spPr>
        <p:txBody>
          <a:bodyPr lIns="0" tIns="0" rIns="0" bIns="0" rtlCol="0" anchor="t">
            <a:spAutoFit/>
          </a:bodyPr>
          <a:lstStyle/>
          <a:p>
            <a:pPr marL="0" lvl="0" indent="0" algn="ctr">
              <a:lnSpc>
                <a:spcPts val="4383"/>
              </a:lnSpc>
              <a:spcBef>
                <a:spcPct val="0"/>
              </a:spcBef>
            </a:pPr>
            <a:r>
              <a:rPr lang="en-US" sz="4059" u="none" strike="noStrike">
                <a:solidFill>
                  <a:srgbClr val="FFFFFF"/>
                </a:solidFill>
                <a:latin typeface="JA Jayagiri Sans"/>
                <a:ea typeface="JA Jayagiri Sans"/>
                <a:cs typeface="JA Jayagiri Sans"/>
                <a:sym typeface="JA Jayagiri Sans"/>
              </a:rPr>
              <a:t>Always calm under pressure!</a:t>
            </a:r>
          </a:p>
        </p:txBody>
      </p:sp>
      <p:sp>
        <p:nvSpPr>
          <p:cNvPr id="14" name="TextBox 14"/>
          <p:cNvSpPr txBox="1"/>
          <p:nvPr/>
        </p:nvSpPr>
        <p:spPr>
          <a:xfrm>
            <a:off x="5126907" y="6823504"/>
            <a:ext cx="7928261" cy="1138187"/>
          </a:xfrm>
          <a:prstGeom prst="rect">
            <a:avLst/>
          </a:prstGeom>
        </p:spPr>
        <p:txBody>
          <a:bodyPr lIns="0" tIns="0" rIns="0" bIns="0" rtlCol="0" anchor="t">
            <a:spAutoFit/>
          </a:bodyPr>
          <a:lstStyle/>
          <a:p>
            <a:pPr marL="0" lvl="0" indent="0" algn="ctr">
              <a:lnSpc>
                <a:spcPts val="4383"/>
              </a:lnSpc>
              <a:spcBef>
                <a:spcPct val="0"/>
              </a:spcBef>
            </a:pPr>
            <a:r>
              <a:rPr lang="en-US" sz="4059" u="none" strike="noStrike">
                <a:solidFill>
                  <a:srgbClr val="FFFFFF"/>
                </a:solidFill>
                <a:latin typeface="JA Jayagiri Sans"/>
                <a:ea typeface="JA Jayagiri Sans"/>
                <a:cs typeface="JA Jayagiri Sans"/>
                <a:sym typeface="JA Jayagiri Sans"/>
              </a:rPr>
              <a:t>Knows how to lead without ego.</a:t>
            </a:r>
          </a:p>
        </p:txBody>
      </p:sp>
      <p:sp>
        <p:nvSpPr>
          <p:cNvPr id="15" name="TextBox 15"/>
          <p:cNvSpPr txBox="1"/>
          <p:nvPr/>
        </p:nvSpPr>
        <p:spPr>
          <a:xfrm>
            <a:off x="5126907" y="8294088"/>
            <a:ext cx="7928261" cy="1138187"/>
          </a:xfrm>
          <a:prstGeom prst="rect">
            <a:avLst/>
          </a:prstGeom>
        </p:spPr>
        <p:txBody>
          <a:bodyPr lIns="0" tIns="0" rIns="0" bIns="0" rtlCol="0" anchor="t">
            <a:spAutoFit/>
          </a:bodyPr>
          <a:lstStyle/>
          <a:p>
            <a:pPr marL="0" lvl="0" indent="0" algn="ctr">
              <a:lnSpc>
                <a:spcPts val="4383"/>
              </a:lnSpc>
              <a:spcBef>
                <a:spcPct val="0"/>
              </a:spcBef>
            </a:pPr>
            <a:r>
              <a:rPr lang="en-US" sz="4059" u="none" strike="noStrike">
                <a:solidFill>
                  <a:srgbClr val="FFFFFF"/>
                </a:solidFill>
                <a:latin typeface="JA Jayagiri Sans"/>
                <a:ea typeface="JA Jayagiri Sans"/>
                <a:cs typeface="JA Jayagiri Sans"/>
                <a:sym typeface="JA Jayagiri Sans"/>
              </a:rPr>
              <a:t>The go-to person who never says no.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7204C"/>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grpSp>
        <p:nvGrpSpPr>
          <p:cNvPr id="5" name="Group 5"/>
          <p:cNvGrpSpPr/>
          <p:nvPr/>
        </p:nvGrpSpPr>
        <p:grpSpPr>
          <a:xfrm>
            <a:off x="1619042" y="1700460"/>
            <a:ext cx="5246370" cy="7021928"/>
            <a:chOff x="0" y="0"/>
            <a:chExt cx="812800" cy="1087880"/>
          </a:xfrm>
        </p:grpSpPr>
        <p:sp>
          <p:nvSpPr>
            <p:cNvPr id="6" name="Freeform 6"/>
            <p:cNvSpPr/>
            <p:nvPr/>
          </p:nvSpPr>
          <p:spPr>
            <a:xfrm>
              <a:off x="0" y="0"/>
              <a:ext cx="812800" cy="1087880"/>
            </a:xfrm>
            <a:custGeom>
              <a:avLst/>
              <a:gdLst/>
              <a:ahLst/>
              <a:cxnLst/>
              <a:rect l="l" t="t" r="r" b="b"/>
              <a:pathLst>
                <a:path w="812800" h="1087880">
                  <a:moveTo>
                    <a:pt x="63454" y="0"/>
                  </a:moveTo>
                  <a:lnTo>
                    <a:pt x="749346" y="0"/>
                  </a:lnTo>
                  <a:cubicBezTo>
                    <a:pt x="784391" y="0"/>
                    <a:pt x="812800" y="28409"/>
                    <a:pt x="812800" y="63454"/>
                  </a:cubicBezTo>
                  <a:lnTo>
                    <a:pt x="812800" y="1024427"/>
                  </a:lnTo>
                  <a:cubicBezTo>
                    <a:pt x="812800" y="1059471"/>
                    <a:pt x="784391" y="1087880"/>
                    <a:pt x="749346" y="1087880"/>
                  </a:cubicBezTo>
                  <a:lnTo>
                    <a:pt x="63454" y="1087880"/>
                  </a:lnTo>
                  <a:cubicBezTo>
                    <a:pt x="46625" y="1087880"/>
                    <a:pt x="30485" y="1081195"/>
                    <a:pt x="18585" y="1069295"/>
                  </a:cubicBezTo>
                  <a:cubicBezTo>
                    <a:pt x="6685" y="1057395"/>
                    <a:pt x="0" y="1041256"/>
                    <a:pt x="0" y="1024427"/>
                  </a:cubicBezTo>
                  <a:lnTo>
                    <a:pt x="0" y="63454"/>
                  </a:lnTo>
                  <a:cubicBezTo>
                    <a:pt x="0" y="28409"/>
                    <a:pt x="28409" y="0"/>
                    <a:pt x="63454" y="0"/>
                  </a:cubicBezTo>
                  <a:close/>
                </a:path>
              </a:pathLst>
            </a:custGeom>
            <a:blipFill>
              <a:blip r:embed="rId4"/>
              <a:stretch>
                <a:fillRect l="-42927" r="-57962"/>
              </a:stretch>
            </a:blipFill>
            <a:ln w="95250" cap="rnd">
              <a:solidFill>
                <a:srgbClr val="87204C"/>
              </a:solidFill>
              <a:prstDash val="solid"/>
              <a:round/>
            </a:ln>
          </p:spPr>
        </p:sp>
      </p:grpSp>
      <p:sp>
        <p:nvSpPr>
          <p:cNvPr id="7" name="Freeform 7"/>
          <p:cNvSpPr/>
          <p:nvPr/>
        </p:nvSpPr>
        <p:spPr>
          <a:xfrm>
            <a:off x="-213531" y="5597962"/>
            <a:ext cx="3638048" cy="4484497"/>
          </a:xfrm>
          <a:custGeom>
            <a:avLst/>
            <a:gdLst/>
            <a:ahLst/>
            <a:cxnLst/>
            <a:rect l="l" t="t" r="r" b="b"/>
            <a:pathLst>
              <a:path w="3638048" h="4484497">
                <a:moveTo>
                  <a:pt x="0" y="0"/>
                </a:moveTo>
                <a:lnTo>
                  <a:pt x="3638048" y="0"/>
                </a:lnTo>
                <a:lnTo>
                  <a:pt x="3638048" y="4484497"/>
                </a:lnTo>
                <a:lnTo>
                  <a:pt x="0" y="4484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13037862" y="3718569"/>
            <a:ext cx="6569177" cy="6363890"/>
          </a:xfrm>
          <a:custGeom>
            <a:avLst/>
            <a:gdLst/>
            <a:ahLst/>
            <a:cxnLst/>
            <a:rect l="l" t="t" r="r" b="b"/>
            <a:pathLst>
              <a:path w="6569177" h="6363890">
                <a:moveTo>
                  <a:pt x="6569177" y="0"/>
                </a:moveTo>
                <a:lnTo>
                  <a:pt x="0" y="0"/>
                </a:lnTo>
                <a:lnTo>
                  <a:pt x="0" y="6363890"/>
                </a:lnTo>
                <a:lnTo>
                  <a:pt x="6569177" y="6363890"/>
                </a:lnTo>
                <a:lnTo>
                  <a:pt x="656917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3892856">
            <a:off x="351213" y="-86720"/>
            <a:ext cx="2901778" cy="4866714"/>
          </a:xfrm>
          <a:custGeom>
            <a:avLst/>
            <a:gdLst/>
            <a:ahLst/>
            <a:cxnLst/>
            <a:rect l="l" t="t" r="r" b="b"/>
            <a:pathLst>
              <a:path w="2901778" h="4866714">
                <a:moveTo>
                  <a:pt x="0" y="0"/>
                </a:moveTo>
                <a:lnTo>
                  <a:pt x="2901778" y="0"/>
                </a:lnTo>
                <a:lnTo>
                  <a:pt x="2901778" y="4866714"/>
                </a:lnTo>
                <a:lnTo>
                  <a:pt x="0" y="48667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2280368">
            <a:off x="16323322" y="-305663"/>
            <a:ext cx="2300870" cy="5304600"/>
          </a:xfrm>
          <a:custGeom>
            <a:avLst/>
            <a:gdLst/>
            <a:ahLst/>
            <a:cxnLst/>
            <a:rect l="l" t="t" r="r" b="b"/>
            <a:pathLst>
              <a:path w="2300870" h="5304600">
                <a:moveTo>
                  <a:pt x="0" y="0"/>
                </a:moveTo>
                <a:lnTo>
                  <a:pt x="2300870" y="0"/>
                </a:lnTo>
                <a:lnTo>
                  <a:pt x="2300870" y="5304599"/>
                </a:lnTo>
                <a:lnTo>
                  <a:pt x="0" y="53045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7403926" y="4721848"/>
            <a:ext cx="6339256" cy="4000540"/>
          </a:xfrm>
          <a:prstGeom prst="rect">
            <a:avLst/>
          </a:prstGeom>
        </p:spPr>
        <p:txBody>
          <a:bodyPr lIns="0" tIns="0" rIns="0" bIns="0" rtlCol="0" anchor="t">
            <a:spAutoFit/>
          </a:bodyPr>
          <a:lstStyle/>
          <a:p>
            <a:pPr marL="0" lvl="0" indent="0" algn="l">
              <a:lnSpc>
                <a:spcPts val="3951"/>
              </a:lnSpc>
              <a:spcBef>
                <a:spcPct val="0"/>
              </a:spcBef>
            </a:pPr>
            <a:r>
              <a:rPr lang="en-US" sz="3659" u="none" strike="noStrike">
                <a:solidFill>
                  <a:srgbClr val="FFFFFF"/>
                </a:solidFill>
                <a:latin typeface="JA Jayagiri Sans"/>
                <a:ea typeface="JA Jayagiri Sans"/>
                <a:cs typeface="JA Jayagiri Sans"/>
                <a:sym typeface="JA Jayagiri Sans"/>
              </a:rPr>
              <a:t>Cheers to your promotion and all the great things still to come. Your journey is far from over — in fact, it’s just getting started. Here's to bigger goals and greater heights!</a:t>
            </a:r>
          </a:p>
        </p:txBody>
      </p:sp>
      <p:sp>
        <p:nvSpPr>
          <p:cNvPr id="12" name="TextBox 12"/>
          <p:cNvSpPr txBox="1"/>
          <p:nvPr/>
        </p:nvSpPr>
        <p:spPr>
          <a:xfrm>
            <a:off x="7335499" y="1691450"/>
            <a:ext cx="8986951" cy="3001823"/>
          </a:xfrm>
          <a:prstGeom prst="rect">
            <a:avLst/>
          </a:prstGeom>
        </p:spPr>
        <p:txBody>
          <a:bodyPr lIns="0" tIns="0" rIns="0" bIns="0" rtlCol="0" anchor="t">
            <a:spAutoFit/>
          </a:bodyPr>
          <a:lstStyle/>
          <a:p>
            <a:pPr marL="0" lvl="0" indent="0" algn="l">
              <a:lnSpc>
                <a:spcPts val="11300"/>
              </a:lnSpc>
              <a:spcBef>
                <a:spcPct val="0"/>
              </a:spcBef>
            </a:pPr>
            <a:r>
              <a:rPr lang="en-US" sz="12989" u="none" strike="noStrike">
                <a:solidFill>
                  <a:srgbClr val="FFFFFF"/>
                </a:solidFill>
                <a:latin typeface="Berthold Block"/>
                <a:ea typeface="Berthold Block"/>
                <a:cs typeface="Berthold Block"/>
                <a:sym typeface="Berthold Block"/>
              </a:rPr>
              <a:t>WE’RE PROUD OF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C93D"/>
        </a:solidFill>
        <a:effectLst/>
      </p:bgPr>
    </p:bg>
    <p:spTree>
      <p:nvGrpSpPr>
        <p:cNvPr id="1" name=""/>
        <p:cNvGrpSpPr/>
        <p:nvPr/>
      </p:nvGrpSpPr>
      <p:grpSpPr>
        <a:xfrm>
          <a:off x="0" y="0"/>
          <a:ext cx="0" cy="0"/>
          <a:chOff x="0" y="0"/>
          <a:chExt cx="0" cy="0"/>
        </a:xfrm>
      </p:grpSpPr>
      <p:grpSp>
        <p:nvGrpSpPr>
          <p:cNvPr id="2" name="Group 2"/>
          <p:cNvGrpSpPr/>
          <p:nvPr/>
        </p:nvGrpSpPr>
        <p:grpSpPr>
          <a:xfrm>
            <a:off x="376967" y="521325"/>
            <a:ext cx="17534066" cy="9244350"/>
            <a:chOff x="0" y="0"/>
            <a:chExt cx="23378755" cy="12325801"/>
          </a:xfrm>
        </p:grpSpPr>
        <p:sp>
          <p:nvSpPr>
            <p:cNvPr id="3" name="Freeform 3"/>
            <p:cNvSpPr/>
            <p:nvPr/>
          </p:nvSpPr>
          <p:spPr>
            <a:xfrm>
              <a:off x="0" y="0"/>
              <a:ext cx="14828031" cy="12325801"/>
            </a:xfrm>
            <a:custGeom>
              <a:avLst/>
              <a:gdLst/>
              <a:ahLst/>
              <a:cxnLst/>
              <a:rect l="l" t="t" r="r" b="b"/>
              <a:pathLst>
                <a:path w="14828031" h="12325801">
                  <a:moveTo>
                    <a:pt x="0" y="0"/>
                  </a:moveTo>
                  <a:lnTo>
                    <a:pt x="14828031" y="0"/>
                  </a:lnTo>
                  <a:lnTo>
                    <a:pt x="14828031"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67536" y="0"/>
              <a:ext cx="9111219" cy="12325801"/>
            </a:xfrm>
            <a:custGeom>
              <a:avLst/>
              <a:gdLst/>
              <a:ahLst/>
              <a:cxnLst/>
              <a:rect l="l" t="t" r="r" b="b"/>
              <a:pathLst>
                <a:path w="9111219" h="12325801">
                  <a:moveTo>
                    <a:pt x="0" y="0"/>
                  </a:moveTo>
                  <a:lnTo>
                    <a:pt x="9111219" y="0"/>
                  </a:lnTo>
                  <a:lnTo>
                    <a:pt x="9111219" y="12325801"/>
                  </a:lnTo>
                  <a:lnTo>
                    <a:pt x="0" y="12325801"/>
                  </a:lnTo>
                  <a:lnTo>
                    <a:pt x="0" y="0"/>
                  </a:lnTo>
                  <a:close/>
                </a:path>
              </a:pathLst>
            </a:custGeom>
            <a:blipFill>
              <a:blip r:embed="rId2">
                <a:extLst>
                  <a:ext uri="{96DAC541-7B7A-43D3-8B79-37D633B846F1}">
                    <asvg:svgBlip xmlns:asvg="http://schemas.microsoft.com/office/drawing/2016/SVG/main" r:embed="rId3"/>
                  </a:ext>
                </a:extLst>
              </a:blip>
              <a:stretch>
                <a:fillRect l="-62744"/>
              </a:stretch>
            </a:blipFill>
          </p:spPr>
        </p:sp>
      </p:grpSp>
      <p:sp>
        <p:nvSpPr>
          <p:cNvPr id="5" name="Freeform 5"/>
          <p:cNvSpPr/>
          <p:nvPr/>
        </p:nvSpPr>
        <p:spPr>
          <a:xfrm rot="-336694">
            <a:off x="15000523" y="3621693"/>
            <a:ext cx="3149849" cy="7589997"/>
          </a:xfrm>
          <a:custGeom>
            <a:avLst/>
            <a:gdLst/>
            <a:ahLst/>
            <a:cxnLst/>
            <a:rect l="l" t="t" r="r" b="b"/>
            <a:pathLst>
              <a:path w="3149849" h="7589997">
                <a:moveTo>
                  <a:pt x="0" y="0"/>
                </a:moveTo>
                <a:lnTo>
                  <a:pt x="3149849" y="0"/>
                </a:lnTo>
                <a:lnTo>
                  <a:pt x="3149849" y="7589998"/>
                </a:lnTo>
                <a:lnTo>
                  <a:pt x="0" y="7589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79234">
            <a:off x="934592" y="3633717"/>
            <a:ext cx="2094519" cy="7581970"/>
          </a:xfrm>
          <a:custGeom>
            <a:avLst/>
            <a:gdLst/>
            <a:ahLst/>
            <a:cxnLst/>
            <a:rect l="l" t="t" r="r" b="b"/>
            <a:pathLst>
              <a:path w="2094519" h="7581970">
                <a:moveTo>
                  <a:pt x="0" y="0"/>
                </a:moveTo>
                <a:lnTo>
                  <a:pt x="2094520" y="0"/>
                </a:lnTo>
                <a:lnTo>
                  <a:pt x="2094520" y="7581970"/>
                </a:lnTo>
                <a:lnTo>
                  <a:pt x="0" y="7581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393963" y="1906459"/>
            <a:ext cx="11539082" cy="5073286"/>
          </a:xfrm>
          <a:prstGeom prst="rect">
            <a:avLst/>
          </a:prstGeom>
        </p:spPr>
        <p:txBody>
          <a:bodyPr lIns="0" tIns="0" rIns="0" bIns="0" rtlCol="0" anchor="t">
            <a:spAutoFit/>
          </a:bodyPr>
          <a:lstStyle/>
          <a:p>
            <a:pPr marL="0" lvl="0" indent="0" algn="ctr">
              <a:lnSpc>
                <a:spcPts val="5072"/>
              </a:lnSpc>
              <a:spcBef>
                <a:spcPct val="0"/>
              </a:spcBef>
            </a:pPr>
            <a:r>
              <a:rPr lang="en-US" sz="4653" u="none" strike="noStrike">
                <a:solidFill>
                  <a:srgbClr val="273C3F"/>
                </a:solidFill>
                <a:latin typeface="JA Jayagiri Sans"/>
                <a:ea typeface="JA Jayagiri Sans"/>
                <a:cs typeface="JA Jayagiri Sans"/>
                <a:sym typeface="JA Jayagiri Sans"/>
              </a:rPr>
              <a:t>Congratulations on your well-deserved promotion! Your dedication, leadership, and consistent excellence have not gone unnoticed. You’ve shown remarkable growth, not just in your work, but in how you uplift and support those around you.</a:t>
            </a:r>
          </a:p>
        </p:txBody>
      </p:sp>
      <p:sp>
        <p:nvSpPr>
          <p:cNvPr id="8" name="TextBox 8"/>
          <p:cNvSpPr txBox="1"/>
          <p:nvPr/>
        </p:nvSpPr>
        <p:spPr>
          <a:xfrm>
            <a:off x="5899853" y="7492892"/>
            <a:ext cx="6488294" cy="1135796"/>
          </a:xfrm>
          <a:prstGeom prst="rect">
            <a:avLst/>
          </a:prstGeom>
        </p:spPr>
        <p:txBody>
          <a:bodyPr lIns="0" tIns="0" rIns="0" bIns="0" rtlCol="0" anchor="t">
            <a:spAutoFit/>
          </a:bodyPr>
          <a:lstStyle/>
          <a:p>
            <a:pPr marL="0" lvl="0" indent="0" algn="ctr">
              <a:lnSpc>
                <a:spcPts val="7992"/>
              </a:lnSpc>
              <a:spcBef>
                <a:spcPct val="0"/>
              </a:spcBef>
            </a:pPr>
            <a:r>
              <a:rPr lang="en-US" sz="7992">
                <a:solidFill>
                  <a:srgbClr val="273C3F"/>
                </a:solidFill>
                <a:latin typeface="Vintage Goods"/>
                <a:ea typeface="Vintage Goods"/>
                <a:cs typeface="Vintage Goods"/>
                <a:sym typeface="Vintage Goods"/>
              </a:rPr>
              <a:t>Boss Mayowa</a:t>
            </a:r>
          </a:p>
        </p:txBody>
      </p:sp>
      <p:sp>
        <p:nvSpPr>
          <p:cNvPr id="9" name="Freeform 9"/>
          <p:cNvSpPr/>
          <p:nvPr/>
        </p:nvSpPr>
        <p:spPr>
          <a:xfrm>
            <a:off x="376967" y="144304"/>
            <a:ext cx="2373567" cy="2708427"/>
          </a:xfrm>
          <a:custGeom>
            <a:avLst/>
            <a:gdLst/>
            <a:ahLst/>
            <a:cxnLst/>
            <a:rect l="l" t="t" r="r" b="b"/>
            <a:pathLst>
              <a:path w="2373567" h="2708427">
                <a:moveTo>
                  <a:pt x="0" y="0"/>
                </a:moveTo>
                <a:lnTo>
                  <a:pt x="2373567" y="0"/>
                </a:lnTo>
                <a:lnTo>
                  <a:pt x="2373567" y="2708427"/>
                </a:lnTo>
                <a:lnTo>
                  <a:pt x="0" y="270842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flipH="1">
            <a:off x="15576475" y="257867"/>
            <a:ext cx="2373567" cy="2708427"/>
          </a:xfrm>
          <a:custGeom>
            <a:avLst/>
            <a:gdLst/>
            <a:ahLst/>
            <a:cxnLst/>
            <a:rect l="l" t="t" r="r" b="b"/>
            <a:pathLst>
              <a:path w="2373567" h="2708427">
                <a:moveTo>
                  <a:pt x="2373567" y="0"/>
                </a:moveTo>
                <a:lnTo>
                  <a:pt x="0" y="0"/>
                </a:lnTo>
                <a:lnTo>
                  <a:pt x="0" y="2708427"/>
                </a:lnTo>
                <a:lnTo>
                  <a:pt x="2373567" y="2708427"/>
                </a:lnTo>
                <a:lnTo>
                  <a:pt x="2373567"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273</Words>
  <Application>Microsoft Office PowerPoint</Application>
  <PresentationFormat>Custom</PresentationFormat>
  <Paragraphs>28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Berthold Block</vt:lpstr>
      <vt:lpstr>JA Jayagiri Sans</vt:lpstr>
      <vt:lpstr>Vintage Goods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and Orange Illustrated Playful Festive Fun Work Promotion Celebration Presentation</dc:title>
  <cp:lastModifiedBy>Diverse Desserts</cp:lastModifiedBy>
  <cp:revision>2</cp:revision>
  <dcterms:created xsi:type="dcterms:W3CDTF">2006-08-16T00:00:00Z</dcterms:created>
  <dcterms:modified xsi:type="dcterms:W3CDTF">2025-08-10T19:26:06Z</dcterms:modified>
  <dc:identifier>DAGvTrstgis</dc:identifier>
</cp:coreProperties>
</file>